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4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6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E505F-9E1C-EC45-9D1D-566C3149480A}" type="doc">
      <dgm:prSet loTypeId="urn:microsoft.com/office/officeart/2005/8/layout/chevron1" loCatId="" qsTypeId="urn:microsoft.com/office/officeart/2005/8/quickstyle/simple4" qsCatId="simple" csTypeId="urn:microsoft.com/office/officeart/2005/8/colors/colorful3" csCatId="colorful" phldr="1"/>
      <dgm:spPr/>
    </dgm:pt>
    <dgm:pt modelId="{8F7B9462-7704-644F-A731-B4CC245D0146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Enter Destination</a:t>
          </a:r>
          <a:endParaRPr lang="en-US" b="1" dirty="0">
            <a:solidFill>
              <a:schemeClr val="tx1"/>
            </a:solidFill>
          </a:endParaRPr>
        </a:p>
      </dgm:t>
    </dgm:pt>
    <dgm:pt modelId="{C7D1C5AF-AEB0-9E49-ADBF-E4582038B712}" type="parTrans" cxnId="{AC661F13-29A2-CF48-A613-14B3DA6220D9}">
      <dgm:prSet/>
      <dgm:spPr/>
      <dgm:t>
        <a:bodyPr/>
        <a:lstStyle/>
        <a:p>
          <a:endParaRPr lang="en-US"/>
        </a:p>
      </dgm:t>
    </dgm:pt>
    <dgm:pt modelId="{1602F960-2368-864C-92A4-E948BB1B1A7A}" type="sibTrans" cxnId="{AC661F13-29A2-CF48-A613-14B3DA6220D9}">
      <dgm:prSet/>
      <dgm:spPr/>
      <dgm:t>
        <a:bodyPr/>
        <a:lstStyle/>
        <a:p>
          <a:endParaRPr lang="en-US"/>
        </a:p>
      </dgm:t>
    </dgm:pt>
    <dgm:pt modelId="{EA1448FF-C564-E642-8C12-1FE4A00D6065}">
      <dgm:prSet phldrT="[Text]"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Share Journey</a:t>
          </a:r>
          <a:endParaRPr lang="en-US" b="1" dirty="0">
            <a:solidFill>
              <a:srgbClr val="000000"/>
            </a:solidFill>
          </a:endParaRPr>
        </a:p>
      </dgm:t>
    </dgm:pt>
    <dgm:pt modelId="{05708938-3ADF-0A4A-AA9B-75FAC8F18C33}" type="parTrans" cxnId="{D9B151EB-16E6-BF44-B666-2D9C15B9DB9A}">
      <dgm:prSet/>
      <dgm:spPr/>
      <dgm:t>
        <a:bodyPr/>
        <a:lstStyle/>
        <a:p>
          <a:endParaRPr lang="en-US"/>
        </a:p>
      </dgm:t>
    </dgm:pt>
    <dgm:pt modelId="{529C21D6-5DD2-9B47-9094-6F6A2BDFAB45}" type="sibTrans" cxnId="{D9B151EB-16E6-BF44-B666-2D9C15B9DB9A}">
      <dgm:prSet/>
      <dgm:spPr/>
      <dgm:t>
        <a:bodyPr/>
        <a:lstStyle/>
        <a:p>
          <a:endParaRPr lang="en-US"/>
        </a:p>
      </dgm:t>
    </dgm:pt>
    <dgm:pt modelId="{42692755-000D-8E4F-A2C2-0ADE22F7E81B}">
      <dgm:prSet phldrT="[Text]"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Travel Safely</a:t>
          </a:r>
          <a:endParaRPr lang="en-US" b="1" dirty="0">
            <a:solidFill>
              <a:srgbClr val="000000"/>
            </a:solidFill>
          </a:endParaRPr>
        </a:p>
      </dgm:t>
    </dgm:pt>
    <dgm:pt modelId="{DCC6ECF2-7AE4-5340-AB07-05720454CCA4}" type="parTrans" cxnId="{9F6EFB4B-808D-5E45-876E-07C5507148AB}">
      <dgm:prSet/>
      <dgm:spPr/>
      <dgm:t>
        <a:bodyPr/>
        <a:lstStyle/>
        <a:p>
          <a:endParaRPr lang="en-US"/>
        </a:p>
      </dgm:t>
    </dgm:pt>
    <dgm:pt modelId="{5BB17132-CC6B-B744-8FE1-DEE620FB166B}" type="sibTrans" cxnId="{9F6EFB4B-808D-5E45-876E-07C5507148AB}">
      <dgm:prSet/>
      <dgm:spPr/>
      <dgm:t>
        <a:bodyPr/>
        <a:lstStyle/>
        <a:p>
          <a:endParaRPr lang="en-US"/>
        </a:p>
      </dgm:t>
    </dgm:pt>
    <dgm:pt modelId="{64B24378-58D2-4945-B988-A36B46B2F70D}" type="pres">
      <dgm:prSet presAssocID="{C84E505F-9E1C-EC45-9D1D-566C3149480A}" presName="Name0" presStyleCnt="0">
        <dgm:presLayoutVars>
          <dgm:dir/>
          <dgm:animLvl val="lvl"/>
          <dgm:resizeHandles val="exact"/>
        </dgm:presLayoutVars>
      </dgm:prSet>
      <dgm:spPr/>
    </dgm:pt>
    <dgm:pt modelId="{76367E9B-C913-8044-B166-A0CE3E28835D}" type="pres">
      <dgm:prSet presAssocID="{8F7B9462-7704-644F-A731-B4CC245D014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4A54818-0417-F543-B319-5BDD43997DBF}" type="pres">
      <dgm:prSet presAssocID="{1602F960-2368-864C-92A4-E948BB1B1A7A}" presName="parTxOnlySpace" presStyleCnt="0"/>
      <dgm:spPr/>
    </dgm:pt>
    <dgm:pt modelId="{71DC71C6-F5D4-4342-A561-40B79AA239C3}" type="pres">
      <dgm:prSet presAssocID="{EA1448FF-C564-E642-8C12-1FE4A00D606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C9B7C-BF0C-DE4C-9E46-558643BF534E}" type="pres">
      <dgm:prSet presAssocID="{529C21D6-5DD2-9B47-9094-6F6A2BDFAB45}" presName="parTxOnlySpace" presStyleCnt="0"/>
      <dgm:spPr/>
    </dgm:pt>
    <dgm:pt modelId="{8106CF68-2D7A-6C49-B100-1B0FCAD2490E}" type="pres">
      <dgm:prSet presAssocID="{42692755-000D-8E4F-A2C2-0ADE22F7E81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34A7DF-46D2-BD4E-9881-6729E36B85CB}" type="presOf" srcId="{8F7B9462-7704-644F-A731-B4CC245D0146}" destId="{76367E9B-C913-8044-B166-A0CE3E28835D}" srcOrd="0" destOrd="0" presId="urn:microsoft.com/office/officeart/2005/8/layout/chevron1"/>
    <dgm:cxn modelId="{DBF4100F-5218-004A-A73B-2BE7BD4ECA97}" type="presOf" srcId="{C84E505F-9E1C-EC45-9D1D-566C3149480A}" destId="{64B24378-58D2-4945-B988-A36B46B2F70D}" srcOrd="0" destOrd="0" presId="urn:microsoft.com/office/officeart/2005/8/layout/chevron1"/>
    <dgm:cxn modelId="{D9B151EB-16E6-BF44-B666-2D9C15B9DB9A}" srcId="{C84E505F-9E1C-EC45-9D1D-566C3149480A}" destId="{EA1448FF-C564-E642-8C12-1FE4A00D6065}" srcOrd="1" destOrd="0" parTransId="{05708938-3ADF-0A4A-AA9B-75FAC8F18C33}" sibTransId="{529C21D6-5DD2-9B47-9094-6F6A2BDFAB45}"/>
    <dgm:cxn modelId="{2CDF0365-B4C2-744A-8010-192C2DE115E5}" type="presOf" srcId="{EA1448FF-C564-E642-8C12-1FE4A00D6065}" destId="{71DC71C6-F5D4-4342-A561-40B79AA239C3}" srcOrd="0" destOrd="0" presId="urn:microsoft.com/office/officeart/2005/8/layout/chevron1"/>
    <dgm:cxn modelId="{9F6EFB4B-808D-5E45-876E-07C5507148AB}" srcId="{C84E505F-9E1C-EC45-9D1D-566C3149480A}" destId="{42692755-000D-8E4F-A2C2-0ADE22F7E81B}" srcOrd="2" destOrd="0" parTransId="{DCC6ECF2-7AE4-5340-AB07-05720454CCA4}" sibTransId="{5BB17132-CC6B-B744-8FE1-DEE620FB166B}"/>
    <dgm:cxn modelId="{AC661F13-29A2-CF48-A613-14B3DA6220D9}" srcId="{C84E505F-9E1C-EC45-9D1D-566C3149480A}" destId="{8F7B9462-7704-644F-A731-B4CC245D0146}" srcOrd="0" destOrd="0" parTransId="{C7D1C5AF-AEB0-9E49-ADBF-E4582038B712}" sibTransId="{1602F960-2368-864C-92A4-E948BB1B1A7A}"/>
    <dgm:cxn modelId="{4CC693D0-410F-8A4C-A97E-132ACC17AA17}" type="presOf" srcId="{42692755-000D-8E4F-A2C2-0ADE22F7E81B}" destId="{8106CF68-2D7A-6C49-B100-1B0FCAD2490E}" srcOrd="0" destOrd="0" presId="urn:microsoft.com/office/officeart/2005/8/layout/chevron1"/>
    <dgm:cxn modelId="{38490D75-95B9-AE46-8A89-87A2BD8B5915}" type="presParOf" srcId="{64B24378-58D2-4945-B988-A36B46B2F70D}" destId="{76367E9B-C913-8044-B166-A0CE3E28835D}" srcOrd="0" destOrd="0" presId="urn:microsoft.com/office/officeart/2005/8/layout/chevron1"/>
    <dgm:cxn modelId="{5FA79C46-1EDF-8C4A-B5A8-00CDA2565C25}" type="presParOf" srcId="{64B24378-58D2-4945-B988-A36B46B2F70D}" destId="{D4A54818-0417-F543-B319-5BDD43997DBF}" srcOrd="1" destOrd="0" presId="urn:microsoft.com/office/officeart/2005/8/layout/chevron1"/>
    <dgm:cxn modelId="{7A85BFF3-B6A2-F341-8426-B570C652D9E2}" type="presParOf" srcId="{64B24378-58D2-4945-B988-A36B46B2F70D}" destId="{71DC71C6-F5D4-4342-A561-40B79AA239C3}" srcOrd="2" destOrd="0" presId="urn:microsoft.com/office/officeart/2005/8/layout/chevron1"/>
    <dgm:cxn modelId="{3387F699-AA7F-CE43-BACF-FDFA1E3BE94D}" type="presParOf" srcId="{64B24378-58D2-4945-B988-A36B46B2F70D}" destId="{980C9B7C-BF0C-DE4C-9E46-558643BF534E}" srcOrd="3" destOrd="0" presId="urn:microsoft.com/office/officeart/2005/8/layout/chevron1"/>
    <dgm:cxn modelId="{354FDA6D-A5A6-2541-B8BF-059BC7179391}" type="presParOf" srcId="{64B24378-58D2-4945-B988-A36B46B2F70D}" destId="{8106CF68-2D7A-6C49-B100-1B0FCAD2490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67E9B-C913-8044-B166-A0CE3E28835D}">
      <dsp:nvSpPr>
        <dsp:cNvPr id="0" name=""/>
        <dsp:cNvSpPr/>
      </dsp:nvSpPr>
      <dsp:spPr>
        <a:xfrm>
          <a:off x="2389" y="439374"/>
          <a:ext cx="2910672" cy="116426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tx1"/>
              </a:solidFill>
            </a:rPr>
            <a:t>Enter Destination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584524" y="439374"/>
        <a:ext cx="1746403" cy="1164269"/>
      </dsp:txXfrm>
    </dsp:sp>
    <dsp:sp modelId="{71DC71C6-F5D4-4342-A561-40B79AA239C3}">
      <dsp:nvSpPr>
        <dsp:cNvPr id="0" name=""/>
        <dsp:cNvSpPr/>
      </dsp:nvSpPr>
      <dsp:spPr>
        <a:xfrm>
          <a:off x="2621994" y="439374"/>
          <a:ext cx="2910672" cy="1164269"/>
        </a:xfrm>
        <a:prstGeom prst="chevron">
          <a:avLst/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000000"/>
              </a:solidFill>
            </a:rPr>
            <a:t>Share Journey</a:t>
          </a:r>
          <a:endParaRPr lang="en-US" sz="2600" b="1" kern="1200" dirty="0">
            <a:solidFill>
              <a:srgbClr val="000000"/>
            </a:solidFill>
          </a:endParaRPr>
        </a:p>
      </dsp:txBody>
      <dsp:txXfrm>
        <a:off x="3204129" y="439374"/>
        <a:ext cx="1746403" cy="1164269"/>
      </dsp:txXfrm>
    </dsp:sp>
    <dsp:sp modelId="{8106CF68-2D7A-6C49-B100-1B0FCAD2490E}">
      <dsp:nvSpPr>
        <dsp:cNvPr id="0" name=""/>
        <dsp:cNvSpPr/>
      </dsp:nvSpPr>
      <dsp:spPr>
        <a:xfrm>
          <a:off x="5241600" y="439374"/>
          <a:ext cx="2910672" cy="1164269"/>
        </a:xfrm>
        <a:prstGeom prst="chevron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000000"/>
              </a:solidFill>
            </a:rPr>
            <a:t>Travel Safely</a:t>
          </a:r>
          <a:endParaRPr lang="en-US" sz="2600" b="1" kern="1200" dirty="0">
            <a:solidFill>
              <a:srgbClr val="000000"/>
            </a:solidFill>
          </a:endParaRPr>
        </a:p>
      </dsp:txBody>
      <dsp:txXfrm>
        <a:off x="5823735" y="439374"/>
        <a:ext cx="1746403" cy="1164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4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13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0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6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71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6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7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9E127-88FE-DF4D-8F65-DC3196EF4B36}" type="datetimeFigureOut">
              <a:rPr lang="en-US" smtClean="0"/>
              <a:t>6/27/15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A4A74-1D5D-3D4C-B214-3371A62EE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67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3645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accent6"/>
                </a:solidFill>
              </a:rPr>
              <a:t>MMX</a:t>
            </a:r>
            <a:r>
              <a:rPr lang="en-US" sz="6600" dirty="0" smtClean="0"/>
              <a:t> Droid Fest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3424793" y="4438173"/>
            <a:ext cx="2117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Team BROids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3588" y="3251284"/>
            <a:ext cx="187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27 – 28 June 2015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72950" y="5436047"/>
            <a:ext cx="537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Bhavana             Chakhri                Dawar              Brijesh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4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age-2015-06-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180" y="-1"/>
            <a:ext cx="9538180" cy="71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3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visi-downlo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3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2340" y="5877482"/>
            <a:ext cx="4568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A</a:t>
            </a:r>
            <a:r>
              <a:rPr lang="en-US" sz="4800" b="1" dirty="0" smtClean="0">
                <a:solidFill>
                  <a:srgbClr val="FF0000"/>
                </a:solidFill>
              </a:rPr>
              <a:t> bad </a:t>
            </a:r>
            <a:r>
              <a:rPr lang="en-US" sz="4800" b="1" dirty="0" smtClean="0"/>
              <a:t>Question…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100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very </a:t>
            </a:r>
            <a:r>
              <a:rPr lang="en-US" b="1" dirty="0" smtClean="0">
                <a:solidFill>
                  <a:srgbClr val="FF0000"/>
                </a:solidFill>
              </a:rPr>
              <a:t>Good</a:t>
            </a:r>
            <a:r>
              <a:rPr lang="en-US" b="1" dirty="0" smtClean="0"/>
              <a:t> question…</a:t>
            </a:r>
            <a:endParaRPr lang="en-US" b="1" dirty="0"/>
          </a:p>
        </p:txBody>
      </p:sp>
      <p:pic>
        <p:nvPicPr>
          <p:cNvPr id="4" name="Picture 3" descr="hq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8097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7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2179" y="3473079"/>
            <a:ext cx="3486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Safe and Secure Travel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29" y="2000094"/>
            <a:ext cx="2338706" cy="15183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658" y="2000094"/>
            <a:ext cx="2425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/>
              <a:t>Safe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822857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83" y="99450"/>
            <a:ext cx="8875755" cy="645115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How </a:t>
            </a:r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Yu</a:t>
            </a:r>
            <a:r>
              <a:rPr lang="en-US" sz="4000" b="1" dirty="0" smtClean="0"/>
              <a:t>Safe works… </a:t>
            </a:r>
            <a:r>
              <a:rPr lang="en-US" sz="4000" b="1" dirty="0" smtClean="0"/>
              <a:t>3 simple steps </a:t>
            </a:r>
            <a:endParaRPr lang="en-US" sz="4000" b="1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54326954"/>
              </p:ext>
            </p:extLst>
          </p:nvPr>
        </p:nvGraphicFramePr>
        <p:xfrm>
          <a:off x="604308" y="920641"/>
          <a:ext cx="8154662" cy="204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4308" y="3182649"/>
            <a:ext cx="2505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Current location as the starting point</a:t>
            </a:r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Save your favorites locations like Home, Office, School </a:t>
            </a:r>
            <a:r>
              <a:rPr lang="en-US" b="1" dirty="0" err="1" smtClean="0"/>
              <a:t>etc</a:t>
            </a:r>
            <a:endParaRPr lang="en-US" b="1" dirty="0"/>
          </a:p>
          <a:p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Save any regular trips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211622" y="2846864"/>
            <a:ext cx="29197" cy="31096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91713" y="2846864"/>
            <a:ext cx="29197" cy="31096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18187" y="3153451"/>
            <a:ext cx="2058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Select up to three contacts to track you </a:t>
            </a:r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Set up defaults like family, team </a:t>
            </a:r>
            <a:r>
              <a:rPr lang="en-US" b="1" dirty="0" err="1" smtClean="0"/>
              <a:t>etc</a:t>
            </a: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Trip History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201860" y="3138856"/>
            <a:ext cx="28198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Real Time Tracking</a:t>
            </a:r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Emergency </a:t>
            </a:r>
            <a:r>
              <a:rPr lang="en-US" b="1" dirty="0" smtClean="0">
                <a:solidFill>
                  <a:srgbClr val="FF0000"/>
                </a:solidFill>
              </a:rPr>
              <a:t>SOS</a:t>
            </a:r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Phone switch off alert</a:t>
            </a:r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Out of coverage alert</a:t>
            </a:r>
          </a:p>
          <a:p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Click Driver or License Plate pic</a:t>
            </a:r>
            <a:endParaRPr lang="en-US" b="1" dirty="0" smtClean="0"/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Violence detection *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Route Deviation alert</a:t>
            </a:r>
          </a:p>
        </p:txBody>
      </p:sp>
    </p:spTree>
    <p:extLst>
      <p:ext uri="{BB962C8B-B14F-4D97-AF65-F5344CB8AC3E}">
        <p14:creationId xmlns:p14="http://schemas.microsoft.com/office/powerpoint/2010/main" val="16245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54"/>
            <a:ext cx="8229600" cy="77650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Yu</a:t>
            </a:r>
            <a:r>
              <a:rPr lang="en-US" b="1" dirty="0" smtClean="0"/>
              <a:t>Safe Features: Emergency </a:t>
            </a:r>
            <a:r>
              <a:rPr lang="en-US" b="1" dirty="0" smtClean="0">
                <a:solidFill>
                  <a:srgbClr val="FF0000"/>
                </a:solidFill>
              </a:rPr>
              <a:t>SOS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shot_2015-06-28-09-13-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52" y="1182539"/>
            <a:ext cx="3118538" cy="5544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01528"/>
            <a:ext cx="4739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SOS button always available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Floating button over other apps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Calls primary contact tracking your journey automatically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4887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5654"/>
            <a:ext cx="8535343" cy="77650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Yu</a:t>
            </a:r>
            <a:r>
              <a:rPr lang="en-US" b="1" dirty="0" smtClean="0"/>
              <a:t>Safe Features: Capture Driver Details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401528"/>
            <a:ext cx="47397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Click driver photo or cab license plate number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Keeps record of your travel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Can be shared with your tracking contacts *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Helps Police in case of any unfortunate event</a:t>
            </a:r>
            <a:endParaRPr lang="en-US" sz="2400" dirty="0"/>
          </a:p>
        </p:txBody>
      </p:sp>
      <p:pic>
        <p:nvPicPr>
          <p:cNvPr id="7" name="Picture 6" descr="Screenshot_2015-06-28-11-03-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89" y="832162"/>
            <a:ext cx="3389534" cy="60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2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54"/>
            <a:ext cx="8229600" cy="77650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Yu</a:t>
            </a:r>
            <a:r>
              <a:rPr lang="en-US" b="1" dirty="0" smtClean="0"/>
              <a:t>Safe: </a:t>
            </a:r>
            <a:r>
              <a:rPr lang="en-US" b="1" dirty="0" smtClean="0">
                <a:solidFill>
                  <a:srgbClr val="FF0000"/>
                </a:solidFill>
              </a:rPr>
              <a:t>Safety</a:t>
            </a:r>
            <a:r>
              <a:rPr lang="en-US" b="1" dirty="0" smtClean="0"/>
              <a:t> | </a:t>
            </a:r>
            <a:r>
              <a:rPr lang="en-US" b="1" dirty="0" smtClean="0">
                <a:solidFill>
                  <a:srgbClr val="FF0000"/>
                </a:solidFill>
              </a:rPr>
              <a:t>Concern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2146077"/>
            <a:ext cx="36741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Real Time Tracking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Smart Alerts to take proactive action without user interference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Let the driver know his details have been captured and sent to others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10870" y="2137888"/>
            <a:ext cx="4035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Always know where your loved ones are during travel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Get notified of possible dangerous events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Get last know location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Make calls directly</a:t>
            </a:r>
            <a:endParaRPr lang="en-US" sz="2400" dirty="0"/>
          </a:p>
        </p:txBody>
      </p:sp>
      <p:pic>
        <p:nvPicPr>
          <p:cNvPr id="3" name="Picture 2" descr="images (2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39" y="1098243"/>
            <a:ext cx="1771735" cy="633100"/>
          </a:xfrm>
          <a:prstGeom prst="rect">
            <a:avLst/>
          </a:prstGeom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69" y="1098243"/>
            <a:ext cx="750760" cy="750760"/>
          </a:xfrm>
          <a:prstGeom prst="rect">
            <a:avLst/>
          </a:prstGeom>
        </p:spPr>
      </p:pic>
      <p:pic>
        <p:nvPicPr>
          <p:cNvPr id="8" name="Picture 7" descr="downloa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32" y="1098243"/>
            <a:ext cx="954536" cy="641002"/>
          </a:xfrm>
          <a:prstGeom prst="rect">
            <a:avLst/>
          </a:prstGeom>
        </p:spPr>
      </p:pic>
      <p:pic>
        <p:nvPicPr>
          <p:cNvPr id="9" name="Picture 8" descr="download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75" y="936752"/>
            <a:ext cx="1191887" cy="7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2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213</Words>
  <Application>Microsoft Macintosh PowerPoint</Application>
  <PresentationFormat>On-screen Show (4:3)</PresentationFormat>
  <Paragraphs>61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MMX Droid Fest</vt:lpstr>
      <vt:lpstr>PowerPoint Presentation</vt:lpstr>
      <vt:lpstr>PowerPoint Presentation</vt:lpstr>
      <vt:lpstr>A very Good question…</vt:lpstr>
      <vt:lpstr>PowerPoint Presentation</vt:lpstr>
      <vt:lpstr>How YuSafe works… 3 simple steps </vt:lpstr>
      <vt:lpstr>YuSafe Features: Emergency SOS</vt:lpstr>
      <vt:lpstr>YuSafe Features: Capture Driver Details</vt:lpstr>
      <vt:lpstr>YuSafe: Safety | Concern</vt:lpstr>
    </vt:vector>
  </TitlesOfParts>
  <Company>amazon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ariṣṭapp</dc:title>
  <dc:creator>Dedmari Dawar</dc:creator>
  <cp:lastModifiedBy>Dedmari Dawar</cp:lastModifiedBy>
  <cp:revision>29</cp:revision>
  <dcterms:created xsi:type="dcterms:W3CDTF">2015-06-27T15:27:53Z</dcterms:created>
  <dcterms:modified xsi:type="dcterms:W3CDTF">2015-06-28T05:37:07Z</dcterms:modified>
</cp:coreProperties>
</file>